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7" y="3052762"/>
            <a:ext cx="42005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71612"/>
            <a:ext cx="112014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653136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78771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62150"/>
            <a:ext cx="117919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1490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3587"/>
            <a:ext cx="116681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85912"/>
            <a:ext cx="11134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28999"/>
            <a:ext cx="11377264" cy="1728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0200"/>
            <a:ext cx="11068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0226"/>
            <a:ext cx="51244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37840"/>
            <a:ext cx="11089232" cy="5562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768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028"/>
            <a:ext cx="11089232" cy="5504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71675"/>
            <a:ext cx="116681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775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97572"/>
            <a:ext cx="10945216" cy="2667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537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93096"/>
            <a:ext cx="11017224" cy="2476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2087"/>
            <a:ext cx="118205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4493"/>
            <a:ext cx="10868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1521280" cy="55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10369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67452"/>
            <a:ext cx="10369152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39726"/>
            <a:ext cx="11089232" cy="1969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5437"/>
            <a:ext cx="10829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4462"/>
            <a:ext cx="118300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33637"/>
            <a:ext cx="117348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73016"/>
            <a:ext cx="2016224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7810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881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85950"/>
            <a:ext cx="111252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218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7976" y="3121880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1470" y="4094153"/>
            <a:ext cx="684547" cy="6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2025-12-17T12:51:07Z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